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7" r:id="rId2"/>
    <p:sldId id="282" r:id="rId3"/>
    <p:sldId id="283" r:id="rId4"/>
    <p:sldId id="284" r:id="rId5"/>
    <p:sldId id="285" r:id="rId6"/>
    <p:sldId id="281" r:id="rId7"/>
    <p:sldId id="280" r:id="rId8"/>
    <p:sldId id="290" r:id="rId9"/>
    <p:sldId id="292" r:id="rId10"/>
    <p:sldId id="288" r:id="rId11"/>
    <p:sldId id="289" r:id="rId12"/>
    <p:sldId id="28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17" autoAdjust="0"/>
  </p:normalViewPr>
  <p:slideViewPr>
    <p:cSldViewPr>
      <p:cViewPr>
        <p:scale>
          <a:sx n="68" d="100"/>
          <a:sy n="68" d="100"/>
        </p:scale>
        <p:origin x="-122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FAA2F6-2DEB-4C21-A2E3-CB4825D3F12B}" type="datetimeFigureOut">
              <a:rPr lang="ru-RU"/>
              <a:pPr>
                <a:defRPr/>
              </a:pPr>
              <a:t>20.06.2025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8AB907-C2B7-4D8F-887C-FFB290CF4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56AD6-A46B-4A1A-BE93-48C8BA1EF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31A0-BA93-4304-B367-21D7291EF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AB9E-5B46-4ECB-A803-A40379F5B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270D-4F1D-4652-9186-DB5720D91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F074-A46B-4FCC-BABA-E7709191D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987E-ED81-4D0A-A8A1-4B893C6AF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A5A1-15C4-4178-A3A9-32EE06F97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3B2E-CC7F-490C-AB17-751F13DB6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6669-79E6-4136-8E43-5048DD299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E175-7DBD-4D63-A501-90B8AAC6B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E18B-6FBC-4B62-AE45-5DBC23170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772F30-1686-4961-BB1A-E72948F16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Заголовок слайда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57600" y="5181600"/>
            <a:ext cx="4953000" cy="1371600"/>
          </a:xfrm>
        </p:spPr>
        <p:txBody>
          <a:bodyPr/>
          <a:lstStyle/>
          <a:p>
            <a:pPr eaLnBrk="1" hangingPunct="1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8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ГИБД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"/>
            <a:ext cx="7391400" cy="449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67000" y="54102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ГБОУ ООШ №2 г.о.Октябрьск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отряд летнего оздоровительного лагеря «Дети России»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ШТОЛЬВИНА ТАТЬЯНА ВИКТОРОВНА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Профилактика БДД:</a:t>
            </a:r>
          </a:p>
        </p:txBody>
      </p:sp>
      <p:pic>
        <p:nvPicPr>
          <p:cNvPr id="3" name="Рисунок 2" descr="C:\Users\user\Desktop\IMG_8743-700x5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DDB38D2C-2A36-4BD3-91EC-808E0BE10864-700x52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454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5800" y="1447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Профилактика дорожно-транспортных происшествий – одно из основных задач ШКОЛЬНЫХ  отрядов ЮИД 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DE8E589C-4E3D-4D32-9579-3B63F95709C6-700x52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дорожная-безопасность-2-700x9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встреча-с-инспектором-по-КДН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"/>
            <a:ext cx="4276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-304800"/>
            <a:ext cx="853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Лишь вы уполномочены блюсти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Закон, порядок в правилах движения,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Учет законов правильно вести,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Жизнь, сохраняя нашу без сомнения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7150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ПРАЗДНИКОМ!!!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БЛАГОПОЛУЧИЯ ВАМ И ВАШИМ СЕМЬЯМ!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единий-день-БДД-1-700x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257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" y="3048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Госавтоинспекции работают настоящие герои,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которые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каждый день рискуют своей жизнью ради спокойствия участников дорожного движения.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Ежегодно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 июля в нашей стране отмечается профессиональный праздник сотрудников Госавтоинспекции. </a:t>
            </a: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777240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7467600" cy="4335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95400" y="5100638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Работу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пропаганде безопасности дорожного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движения также ведут сотрудники Госавтоинспекции.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должность так и называется – инспектор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пропаганде безопасности дорожного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52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Очень опасны все наши дороги: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Чуть что случится - печаль без подмоги.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ГИБДД нам поможет всегда: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Жара,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наводненье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них — не беда,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Стоят и в мороз и под градом стоят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жезл полосатый в руках теребят.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19050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Очень опасны все наши дороги: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Чуть что случится - печаль без подмоги.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ГИБДД нам поможет всегда: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Жара,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наводненье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них — не беда,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Стоят и в мороз и под градом стоят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жезл полосатый в руках теребят.</a:t>
            </a:r>
            <a:endParaRPr lang="ru-RU" dirty="0"/>
          </a:p>
        </p:txBody>
      </p:sp>
      <p:pic>
        <p:nvPicPr>
          <p:cNvPr id="6" name="Рисунок 5" descr="C:\Users\user\Desktop\Акция-Мои-Безопасные-каникулы-5-700x9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77574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e2a45225-741a-4f8c-8c41-894571fda55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886200"/>
            <a:ext cx="4952999" cy="267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MG_20230810_102945-700x9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352800"/>
            <a:ext cx="2667000" cy="329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096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 истории: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143000"/>
            <a:ext cx="5562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дорожной дисциплины и воспитание культуры поведения на дороге между всеми категориями участников дорожного движения  — одна из задач цивилизованного государства.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Одной из основных задач Госавтоинспекции является надзор за соблюдением водителями и пешеходами ПДД РФ.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51816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Самоотверженная служба «рыцарей дорожной безопасности», их профессионализм и мужество, четкая работа всех подразделений автодорожной инспекции, стала примером сохранения и приумножения славных традиций прошлых лет, надёжной основой для развития службы в деле обеспечения безопасности на дорогах.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IMG-de03131264114ce58ee14262aa09444c-V-700x9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"/>
            <a:ext cx="26510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4800" y="3124200"/>
            <a:ext cx="579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Основными задачами службы пропаганды БДД (безопасности дорожного движения) является информирование населения о состоянии аварийности, причинах и условиях совершения ДТП, в которых пострадали люди, воспитание у граждан дисциплины, чувства долга и личной ответственности за свое поведение в процессе дорожного движения.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1539"/>
            <a:ext cx="3962400" cy="2724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4800" y="242888"/>
            <a:ext cx="411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Москве установлен памятник знаменитому постовому Дяде Степе из стихотворения Сергея Михалкова.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Александр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Рожников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автор памятника, запечатлел дядю Степу в тот момент, когда он помогает выбраться из светофора птичке.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Спасенная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птица не улетает, а остается сидеть на руке доброго милиционера – этот сюжет взят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мультфильма.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1000" y="2667000"/>
            <a:ext cx="624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Тюмени на постаменте рядом с патрульным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мотоциклом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стоит сотрудник Госавтоинспекции. Прототипом скульптурной композиции стал реальный человек – Григорий Истомин, который самоотверженно патрулировал дороги в течение 27 лет.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962400"/>
            <a:ext cx="3429000" cy="2573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50850"/>
          <a:stretch/>
        </p:blipFill>
        <p:spPr>
          <a:xfrm>
            <a:off x="6934200" y="3276600"/>
            <a:ext cx="1910566" cy="3244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267200" y="4267200"/>
            <a:ext cx="23621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Свердловске установлен памятник Михаилу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Авксентьевичу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Солодовникову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работавшему постовым инспектором с 1942 года (с начала зарождения службы постовых) по 1976 год.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9354" r="22174"/>
          <a:stretch/>
        </p:blipFill>
        <p:spPr>
          <a:xfrm>
            <a:off x="5716247" y="152400"/>
            <a:ext cx="3142003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819400"/>
            <a:ext cx="5643871" cy="375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" y="685800"/>
            <a:ext cx="5318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Белгороде в 2004 году установлен памятник Павлу Кирилловичу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Гречихину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постовому, который штрафовал всех нещадно – ни на ранги, ни на звания не смотрел.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прославился тем, что выписал штраф собственной жене! Однажды от него досталось даже непосредственному начальнику!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Руководитель региональной Госавтоинспекции полковник полиции Юрий Некрасов проведет прямую линию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уководитель региональной Госавтоинспекции полковник полиции Юрий Некрасов проведет прямую линию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fz3yz26qokst710tsr8v5mtvtvm8vt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85874"/>
            <a:ext cx="7924800" cy="48863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3048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РЕГИОНАЛЬНОЙ ГОСАВТОИНСПЕКЦИИ ПОЛКОВНИК ПОЛИЦИИ ЮРИЙ НЕКРАСОВ 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"/>
            <a:ext cx="5410200" cy="48631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381000"/>
            <a:ext cx="2971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Сызранской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Госавтоинспекции - новый руководитель: знакомимся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Сызранской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Госавтоинспекции - новый руководитель. На должность начальника отдела государственной инспекции безопасности дорожного движения МУ МВД России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Сызранское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назначен майор полиции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Кузьмин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Александр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Петрович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600" y="54102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Начальником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госавтоинспекции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города   Октябрьск   Самарской      области                     является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Казаков Сергей Михайлович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399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Заголовок слайда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Профилактика БДД: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49</cp:revision>
  <cp:lastPrinted>1601-01-01T00:00:00Z</cp:lastPrinted>
  <dcterms:created xsi:type="dcterms:W3CDTF">1601-01-01T00:00:00Z</dcterms:created>
  <dcterms:modified xsi:type="dcterms:W3CDTF">2025-06-20T11:42:40Z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