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56" r:id="rId2"/>
    <p:sldId id="299" r:id="rId3"/>
    <p:sldId id="297" r:id="rId4"/>
    <p:sldId id="298" r:id="rId5"/>
    <p:sldId id="275" r:id="rId6"/>
    <p:sldId id="269" r:id="rId7"/>
    <p:sldId id="285" r:id="rId8"/>
    <p:sldId id="286" r:id="rId9"/>
    <p:sldId id="289" r:id="rId10"/>
    <p:sldId id="287" r:id="rId11"/>
    <p:sldId id="292" r:id="rId12"/>
    <p:sldId id="291" r:id="rId13"/>
    <p:sldId id="295" r:id="rId14"/>
    <p:sldId id="29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26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0D643-D713-42EC-96FF-362DFEB08776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66E4-4CB3-4841-AE03-C5DE652767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8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691680" y="1340768"/>
            <a:ext cx="7128792" cy="5328592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– дошколята»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Девиз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Любить природу,  охранять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Эколятам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помогать»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Авторы – составители: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Ермолинская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А.В. – ст.воспитатель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Шишигина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Н.В. – воспитатель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Малаховская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Т.Ю. – воспитатель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Пеганова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Т.Б. – воспитатель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Шишигина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Н.В. - воспитатель</a:t>
            </a:r>
          </a:p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xn--80atdlv6dr.xn--p1ai/wp-content/uploads/2015/09/0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67736" y="0"/>
            <a:ext cx="2376264" cy="2263391"/>
          </a:xfrm>
          <a:prstGeom prst="rect">
            <a:avLst/>
          </a:prstGeom>
          <a:noFill/>
        </p:spPr>
      </p:pic>
      <p:pic>
        <p:nvPicPr>
          <p:cNvPr id="2054" name="Picture 6" descr="http://i1.wp.com/xn--80atdlv6dr.xn--p1ai/wp-content/uploads/2015/09/043.jpg?resize=267%2C3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3212976"/>
            <a:ext cx="2304256" cy="2736304"/>
          </a:xfrm>
          <a:prstGeom prst="rect">
            <a:avLst/>
          </a:prstGeom>
          <a:noFill/>
        </p:spPr>
      </p:pic>
      <p:pic>
        <p:nvPicPr>
          <p:cNvPr id="2058" name="Picture 10" descr="http://eco18.ru/template/images/news/0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24544" y="0"/>
            <a:ext cx="2520280" cy="28070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172200" cy="72546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 « Детский сад №2» ГБОУ ООШ №2 г.о. Октябрьск Самарской обл.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ooptsvao.mos.ru/upload/medialibrary/0f7/04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53861"/>
            <a:ext cx="1728192" cy="2404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63DE~1\AppData\Local\Temp\Rar$DIa0.999\IMG_20180829_1121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88640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63DE~1\AppData\Local\Temp\Rar$DIa0.156\IMG_20180829_11264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429000"/>
            <a:ext cx="410445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63DE~1\AppData\Local\Temp\Rar$DIa0.735\IMG_20180829_11340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88640"/>
            <a:ext cx="403244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63DE~1\AppData\Local\Temp\Rar$DIa0.541\IMG_20180829_11282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429000"/>
            <a:ext cx="400844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63DE~1\AppData\Local\Temp\Rar$DIa0.642\Plakat_A2_Ёлочка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848" y="1484784"/>
            <a:ext cx="209771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фото по экологии\SDC115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356992"/>
            <a:ext cx="417646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E:\фото по экологии\SDC115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284984"/>
            <a:ext cx="432048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23528" y="260648"/>
            <a:ext cx="4143404" cy="278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4008" y="260648"/>
            <a:ext cx="419256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63DE~1\AppData\Local\Temp\Rar$DIa0.033\Plakat_A2_Тихоня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1880" y="1844824"/>
            <a:ext cx="1957075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20188" y="-45291375"/>
            <a:ext cx="6072187" cy="146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фото по экологии\SDC115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60648"/>
            <a:ext cx="4176464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260648"/>
            <a:ext cx="421484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золотая рыбка\Desktop\PICT122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3212976"/>
            <a:ext cx="424847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золотая рыбка\Desktop\PICT123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3212976"/>
            <a:ext cx="424847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63DE~1\AppData\Local\Temp\Rar$DIa0.033\Plakat_A2_Тихоня.ti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91880" y="1844824"/>
            <a:ext cx="1957075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1.wp.com/xn--80atdlv6dr.xn--p1ai/wp-content/uploads/2015/09/043.jpg?resize=267%2C39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2483768" cy="2996952"/>
          </a:xfrm>
          <a:prstGeom prst="rect">
            <a:avLst/>
          </a:prstGeom>
          <a:noFill/>
        </p:spPr>
      </p:pic>
      <p:pic>
        <p:nvPicPr>
          <p:cNvPr id="7" name="Picture 2" descr="http://ooptsvao.mos.ru/upload/medialibrary/0f7/04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6660232" y="0"/>
            <a:ext cx="2088232" cy="309683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859216" cy="5997280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Береги природу, человек,</a:t>
            </a:r>
          </a:p>
          <a:p>
            <a:pPr algn="ctr">
              <a:buNone/>
            </a:pPr>
            <a:r>
              <a:rPr lang="ru-RU" dirty="0" smtClean="0"/>
              <a:t>И тогда счастливым будешь ты на век,</a:t>
            </a:r>
          </a:p>
          <a:p>
            <a:pPr algn="ctr">
              <a:buNone/>
            </a:pPr>
            <a:r>
              <a:rPr lang="ru-RU" dirty="0" smtClean="0"/>
              <a:t>Ведь природа-дом родной</a:t>
            </a:r>
          </a:p>
          <a:p>
            <a:pPr algn="ctr">
              <a:buNone/>
            </a:pPr>
            <a:r>
              <a:rPr lang="ru-RU" dirty="0" smtClean="0"/>
              <a:t>Создает  уют, покой.</a:t>
            </a:r>
          </a:p>
          <a:p>
            <a:pPr algn="ctr">
              <a:buNone/>
            </a:pPr>
            <a:r>
              <a:rPr lang="ru-RU" dirty="0" smtClean="0"/>
              <a:t>Дом, в котором мы живем,-</a:t>
            </a:r>
          </a:p>
          <a:p>
            <a:pPr algn="ctr">
              <a:buNone/>
            </a:pPr>
            <a:r>
              <a:rPr lang="ru-RU" dirty="0" smtClean="0"/>
              <a:t>Как легко, просторно в нем !</a:t>
            </a:r>
          </a:p>
          <a:p>
            <a:pPr algn="ctr">
              <a:buNone/>
            </a:pPr>
            <a:r>
              <a:rPr lang="ru-RU" dirty="0" smtClean="0"/>
              <a:t>Будем  всех оберегать,</a:t>
            </a:r>
          </a:p>
          <a:p>
            <a:pPr algn="ctr">
              <a:buNone/>
            </a:pPr>
            <a:r>
              <a:rPr lang="ru-RU" dirty="0" smtClean="0"/>
              <a:t>Наш долг – природу защищать!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10" descr="http://eco18.ru/template/images/news/0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468560" y="2708920"/>
            <a:ext cx="3636912" cy="4293096"/>
          </a:xfrm>
          <a:prstGeom prst="rect">
            <a:avLst/>
          </a:prstGeom>
          <a:noFill/>
        </p:spPr>
      </p:pic>
      <p:pic>
        <p:nvPicPr>
          <p:cNvPr id="6" name="Picture 4" descr="http://ds2romawka.ucoz.ru/img/umnica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104" y="2924944"/>
            <a:ext cx="4393988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467600" cy="194907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СПАСИБО ЗА ВНИМАНИЕ!</a:t>
            </a:r>
            <a:r>
              <a:rPr lang="ru-RU" sz="1400" b="1" dirty="0" smtClean="0">
                <a:solidFill>
                  <a:srgbClr val="FF0000"/>
                </a:solidFill>
              </a:rPr>
              <a:t/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В</a:t>
            </a:r>
            <a:r>
              <a:rPr lang="ru-RU" sz="1000" b="1" dirty="0" smtClean="0">
                <a:solidFill>
                  <a:schemeClr val="tx1"/>
                </a:solidFill>
              </a:rPr>
              <a:t>се фотографии размещены с согласием родителей (законных представителей)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image.jimcdn.com/app/cms/image/transf/none/path/sa2c8d3590535e78f/image/ia246f2ddab164761/version/1487757702/ima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672" y="2564904"/>
            <a:ext cx="547260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8075240" cy="57812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Любовь к родной стране начинается с любви к природе.  Воспитание любви к природе, её животному и растительному миру должно осуществляться постоянно, потому что формирование отношения к стране и государству, где живёт человек, начинается с детства. Мы в нашем детском саду  формируем у детей первичное представление об окружающем мире, экологической культуре, культуру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отношение к родной природе, малой Родине, своему Отечеству. В ходе реализации проекта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воспитанниками детского сада было проведено много интересных игр, бесед, ситуаций, творческих мастерских, экскурсий, акций, викторин и конкурсов, тематических занятий подчиненных целям воспитания любви, бережного и уважительного отношения к Природе.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Шалуном дети играют в различные игры и экспериментируют. Исследовательская деятельность вызывает огромный интерес у дошкольников. Детское экспериментирование обеспечивает детям осознание связей и зависимостей, существующих в мире природы.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Умницей дошкольники читают книги и решают экологические ситуации.  В экологическом уголке собраны художественные произведения о природе: сказки, рассказы, загадки, стихи, пословицы и поговорки. В течение года совместно с детьми реализуются различные экологические проекты.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Елочкой дети учатся ухаживать за комнатными растениями. В процессе наблюдений за объектами природы, у детей формируются представления о растениях, их росте и развитии, изменениях в зависимости от сезона.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Тихоней дошкольники собирают  интересные коллекции (семена, листья, плоды растений) для экспериментальной деятельности.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2962672" cy="43691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00B050"/>
                </a:solidFill>
              </a:rPr>
              <a:t>Волшебное семечко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960" y="1196752"/>
            <a:ext cx="410445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067944" y="764704"/>
            <a:ext cx="4176464" cy="29289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Как осень по лесу прошла</a:t>
            </a:r>
            <a:endParaRPr kumimoji="0" lang="ru-RU" sz="2000" b="1" i="1" u="none" strike="noStrike" kern="1200" cap="sm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005064"/>
            <a:ext cx="388843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528" y="3429000"/>
            <a:ext cx="3672408" cy="504056"/>
          </a:xfrm>
          <a:prstGeom prst="rect">
            <a:avLst/>
          </a:prstGeom>
        </p:spPr>
        <p:txBody>
          <a:bodyPr vert="horz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 лиса птиц спасала</a:t>
            </a:r>
            <a:endParaRPr kumimoji="0" lang="ru-RU" sz="2000" b="1" i="1" u="none" strike="noStrike" kern="1200" cap="sm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960" y="4005064"/>
            <a:ext cx="415246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067944" y="3501008"/>
            <a:ext cx="4536504" cy="360040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 Маша перестала бабочек ловить</a:t>
            </a:r>
            <a:endParaRPr kumimoji="0" lang="ru-RU" sz="2000" b="1" i="1" u="none" strike="noStrike" kern="1200" cap="sm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 descr="http://ecomir48.ru/wp-content/uploads/2017/02/02-2-255x30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48264" y="3933056"/>
            <a:ext cx="2195736" cy="292494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6200000">
            <a:off x="899592" y="476672"/>
            <a:ext cx="237626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Заголовок 9"/>
          <p:cNvSpPr txBox="1">
            <a:spLocks/>
          </p:cNvSpPr>
          <p:nvPr/>
        </p:nvSpPr>
        <p:spPr>
          <a:xfrm>
            <a:off x="467544" y="0"/>
            <a:ext cx="7467600" cy="652934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</a:t>
            </a:r>
            <a:r>
              <a:rPr kumimoji="0" lang="ru-RU" sz="3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Авторская сказка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«Путешествие в</a:t>
            </a:r>
            <a:r>
              <a:rPr kumimoji="0" lang="ru-RU" sz="3000" b="1" i="0" u="none" strike="noStrike" kern="1200" cap="sm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сказочные времена года»</a:t>
            </a:r>
            <a:r>
              <a:rPr kumimoji="0" lang="ru-RU" sz="3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ru-RU" sz="30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Авторская сказка «Верное желание»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-5400000">
            <a:off x="2159732" y="800708"/>
            <a:ext cx="4536504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1" y="260648"/>
            <a:ext cx="303633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2276872"/>
            <a:ext cx="302433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4509120"/>
            <a:ext cx="309634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4048" y="188640"/>
            <a:ext cx="298883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4048" y="2276872"/>
            <a:ext cx="302433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4048" y="4581128"/>
            <a:ext cx="309634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60648"/>
            <a:ext cx="692311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Исследовательская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140968"/>
            <a:ext cx="4176713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140968"/>
            <a:ext cx="415914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63DE~1\AppData\Local\Temp\Rar$DIa0.850\Plakat_A2_Шалун.t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240" y="260648"/>
            <a:ext cx="2108645" cy="2745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8582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Авторская игра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«Занимательный треугольник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95850" y="3429000"/>
            <a:ext cx="4248150" cy="316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501008"/>
            <a:ext cx="410445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10800000">
            <a:off x="4499992" y="260648"/>
            <a:ext cx="417646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63DE~1\AppData\Local\Temp\Rar$DIa0.850\Plakat_A2_Шалун.t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07904" y="2060848"/>
            <a:ext cx="2108645" cy="2745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IMG_20180830_1333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9992" y="3645024"/>
            <a:ext cx="424847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501008"/>
            <a:ext cx="4248472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548680"/>
            <a:ext cx="410445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золотая рыбка\Desktop\PICT004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476672"/>
            <a:ext cx="413995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уголки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63DE~1\AppData\Local\Temp\Rar$DIa0.642\Plakat_A2_Ёлочка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848" y="1484784"/>
            <a:ext cx="209771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63DE~1\AppData\Local\Temp\Rar$DIa0.751\IMG_20180829_1125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54868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</a:t>
            </a:r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Знакомимся с растительным и животным миром» 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377</TotalTime>
  <Words>320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СП « Детский сад №2» ГБОУ ООШ №2 г.о. Октябрьск Самарской обл. </vt:lpstr>
      <vt:lpstr>Слайд 2</vt:lpstr>
      <vt:lpstr>Волшебное семечко</vt:lpstr>
      <vt:lpstr>Авторская сказка «Верное желание»</vt:lpstr>
      <vt:lpstr>Слайд 5</vt:lpstr>
      <vt:lpstr>Исследовательская деятельность</vt:lpstr>
      <vt:lpstr>Авторская игра  «Занимательный треугольник</vt:lpstr>
      <vt:lpstr>Наши уголки</vt:lpstr>
      <vt:lpstr>Слайд 9</vt:lpstr>
      <vt:lpstr>Слайд 10</vt:lpstr>
      <vt:lpstr>Слайд 11</vt:lpstr>
      <vt:lpstr>Слайд 12</vt:lpstr>
      <vt:lpstr>Слайд 13</vt:lpstr>
      <vt:lpstr>СПАСИБО ЗА ВНИМАНИЕ! Все фотографии размещены с согласием родителей (законных представителей)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Hennessy</dc:creator>
  <cp:lastModifiedBy>Windows User</cp:lastModifiedBy>
  <cp:revision>48</cp:revision>
  <dcterms:created xsi:type="dcterms:W3CDTF">2018-08-26T15:55:38Z</dcterms:created>
  <dcterms:modified xsi:type="dcterms:W3CDTF">2019-05-31T09:31:06Z</dcterms:modified>
</cp:coreProperties>
</file>